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76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8T13:23:51.121" idx="2">
    <p:pos x="10" y="10"/>
    <p:text>Оранжевото, което се ползва за балончетата, е от същата гама, като summary слайда</p:text>
    <p:extLst>
      <p:ext uri="{C676402C-5697-4E1C-873F-D02D1690AC5C}">
        <p15:threadingInfo xmlns:p15="http://schemas.microsoft.com/office/powerpoint/2012/main" timeZoneBias="-180"/>
      </p:ext>
    </p:extLst>
  </p:cm>
  <p:cm authorId="2" dt="2024-09-29T11:04:28.536" idx="1">
    <p:pos x="10" y="123"/>
    <p:text>Done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3.10.24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741000" y="2439000"/>
            <a:ext cx="4590000" cy="1260000"/>
          </a:xfrm>
          <a:prstGeom prst="wedgeRoundRectCallout">
            <a:avLst>
              <a:gd name="adj1" fmla="val -21041"/>
              <a:gd name="adj2" fmla="val 36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е правилното жълто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14763</TotalTime>
  <Words>2742</Words>
  <Application>Microsoft Macintosh PowerPoint</Application>
  <PresentationFormat>Widescreen</PresentationFormat>
  <Paragraphs>364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170</cp:revision>
  <dcterms:created xsi:type="dcterms:W3CDTF">2018-05-23T13:08:44Z</dcterms:created>
  <dcterms:modified xsi:type="dcterms:W3CDTF">2024-10-03T08:10:59Z</dcterms:modified>
  <cp:category/>
</cp:coreProperties>
</file>